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9" r:id="rId5"/>
    <p:sldId id="268" r:id="rId6"/>
    <p:sldId id="269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1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93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08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6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80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7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43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40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1B5-6412-4903-86F1-278F7F6D47E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4DB2-B448-4C34-8984-D855E17CF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5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MH5oZ7UjMgCFQS3FAodF6YHEA&amp;url=http://www.suggestkeyword.com/Y2Fybml2b3JlIHNrdWxs/&amp;psig=AFQjCNEzAk8p5uXD-gP5rb8bu8WbrplfVA&amp;ust=144308049530588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MmxyaLWjMgCFYu6FAod2ikODw&amp;url=http://bioserv.fiu.edu/~walterm/GenBio2004/new_chap43_digestion/digestion.htm&amp;psig=AFQjCNFVIHRYGe0PFRaYDbZzdE2638jcKA&amp;ust=14430810258296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nl/url?sa=i&amp;rct=j&amp;q=&amp;esrc=s&amp;source=images&amp;cd=&amp;cad=rja&amp;uact=8&amp;ved=0CAcQjRxqFQoTCLbt8rnWjMgCFUQ-FAod6CgIEg&amp;url=https://online.science.psu.edu/biol011_sandbox_7239/node/7418&amp;psig=AFQjCNFVIHRYGe0PFRaYDbZzdE2638jcKA&amp;ust=144308102582966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nl/url?sa=i&amp;rct=j&amp;q=&amp;esrc=s&amp;source=images&amp;cd=&amp;cad=rja&amp;uact=8&amp;ved=0CAcQjRxqFQoTCPLJp-rZjMgCFQLJFAodkwQCEQ&amp;url=http://www.delaval.nl/-/Kennisbank/Voeren/Basisfysiologie/&amp;psig=AFQjCNHW8wZlufyWJV8gfNKEvgyM3awOoQ&amp;ust=14430820563515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60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31"/>
            <a:ext cx="8504327" cy="63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17757"/>
            <a:ext cx="7772400" cy="14700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5" y="620688"/>
            <a:ext cx="7340728" cy="550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11146" cy="56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03" y="1600200"/>
            <a:ext cx="5810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488"/>
            <a:ext cx="85725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boneclones.com/images/bc-258-l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5" y="164258"/>
            <a:ext cx="8886949" cy="66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Stand van de ogen (waarneembaar exterieur ) </a:t>
            </a:r>
            <a:endParaRPr lang="nl-NL" sz="28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41376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Vertering</a:t>
            </a:r>
            <a:endParaRPr lang="nl-NL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bioserv.fiu.edu/~walterm/GenBio2004/new_chap43_digestion/f43-17b_the_digestive_s_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7" y="1122040"/>
            <a:ext cx="7650364" cy="57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https://online.science.psu.edu/sites/default/files/biol011/Fig%2011-2%20Comparison%20of%20Digestive%20System%20of%20Rabbit%20and%20Shre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04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8"/>
            <a:ext cx="8229600" cy="1143000"/>
          </a:xfrm>
        </p:spPr>
        <p:txBody>
          <a:bodyPr/>
          <a:lstStyle/>
          <a:p>
            <a:r>
              <a:rPr lang="nl-NL" dirty="0" smtClean="0"/>
              <a:t>Herkauwende planteneter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429000"/>
            <a:ext cx="7272808" cy="26971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2290" name="Picture 2" descr="http://www.delaval.nl/ImageVaultFiles/id_11948/cf_7/Basisfysiologie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2088"/>
            <a:ext cx="8272134" cy="56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11</Words>
  <Application>Microsoft Office PowerPoint</Application>
  <PresentationFormat>Diavoorstelling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Vertering</vt:lpstr>
      <vt:lpstr>PowerPoint-presentatie</vt:lpstr>
      <vt:lpstr>Herkauwende planteneter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Dalhoeven</dc:creator>
  <cp:lastModifiedBy>Ruud Dalhoeven</cp:lastModifiedBy>
  <cp:revision>11</cp:revision>
  <dcterms:created xsi:type="dcterms:W3CDTF">2015-09-23T07:38:14Z</dcterms:created>
  <dcterms:modified xsi:type="dcterms:W3CDTF">2018-09-24T10:57:01Z</dcterms:modified>
</cp:coreProperties>
</file>